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8" r:id="rId3"/>
    <p:sldId id="257" r:id="rId4"/>
    <p:sldId id="266" r:id="rId5"/>
    <p:sldId id="259" r:id="rId6"/>
    <p:sldId id="261" r:id="rId7"/>
    <p:sldId id="262" r:id="rId8"/>
    <p:sldId id="265" r:id="rId9"/>
    <p:sldId id="263" r:id="rId10"/>
    <p:sldId id="260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BDBD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502C1F-0375-4071-AD68-FF2F466D45FF}" v="981" dt="2024-08-13T15:44:42.0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-245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itha Pv" userId="a65650d0e3c402c6" providerId="LiveId" clId="{D3502C1F-0375-4071-AD68-FF2F466D45FF}"/>
    <pc:docChg chg="undo redo custSel addSld delSld modSld sldOrd modMainMaster">
      <pc:chgData name="Haritha Pv" userId="a65650d0e3c402c6" providerId="LiveId" clId="{D3502C1F-0375-4071-AD68-FF2F466D45FF}" dt="2024-08-13T15:44:39.474" v="3105" actId="20577"/>
      <pc:docMkLst>
        <pc:docMk/>
      </pc:docMkLst>
      <pc:sldChg chg="addSp delSp modSp mod setBg">
        <pc:chgData name="Haritha Pv" userId="a65650d0e3c402c6" providerId="LiveId" clId="{D3502C1F-0375-4071-AD68-FF2F466D45FF}" dt="2024-08-13T14:03:33.184" v="2989" actId="20577"/>
        <pc:sldMkLst>
          <pc:docMk/>
          <pc:sldMk cId="386422437" sldId="256"/>
        </pc:sldMkLst>
        <pc:spChg chg="mod">
          <ac:chgData name="Haritha Pv" userId="a65650d0e3c402c6" providerId="LiveId" clId="{D3502C1F-0375-4071-AD68-FF2F466D45FF}" dt="2024-08-13T04:38:49.080" v="2760" actId="2711"/>
          <ac:spMkLst>
            <pc:docMk/>
            <pc:sldMk cId="386422437" sldId="256"/>
            <ac:spMk id="2" creationId="{6DCB2616-4CA8-7727-D53E-FBE5C43F8D38}"/>
          </ac:spMkLst>
        </pc:spChg>
        <pc:spChg chg="mod">
          <ac:chgData name="Haritha Pv" userId="a65650d0e3c402c6" providerId="LiveId" clId="{D3502C1F-0375-4071-AD68-FF2F466D45FF}" dt="2024-08-13T14:03:33.184" v="2989" actId="20577"/>
          <ac:spMkLst>
            <pc:docMk/>
            <pc:sldMk cId="386422437" sldId="256"/>
            <ac:spMk id="7" creationId="{7DCD9599-393D-B7DC-7735-57FFBFFDD4DE}"/>
          </ac:spMkLst>
        </pc:spChg>
        <pc:picChg chg="add del mod">
          <ac:chgData name="Haritha Pv" userId="a65650d0e3c402c6" providerId="LiveId" clId="{D3502C1F-0375-4071-AD68-FF2F466D45FF}" dt="2024-08-13T04:13:51.258" v="1564" actId="478"/>
          <ac:picMkLst>
            <pc:docMk/>
            <pc:sldMk cId="386422437" sldId="256"/>
            <ac:picMk id="3" creationId="{E5E3C9C9-684B-46EA-8FA3-A420AAA58FFD}"/>
          </ac:picMkLst>
        </pc:picChg>
        <pc:picChg chg="add del mod">
          <ac:chgData name="Haritha Pv" userId="a65650d0e3c402c6" providerId="LiveId" clId="{D3502C1F-0375-4071-AD68-FF2F466D45FF}" dt="2024-08-13T04:15:06.945" v="1575" actId="478"/>
          <ac:picMkLst>
            <pc:docMk/>
            <pc:sldMk cId="386422437" sldId="256"/>
            <ac:picMk id="4" creationId="{328ABF54-DBE7-C909-3C4F-4BBE7B65FFDC}"/>
          </ac:picMkLst>
        </pc:picChg>
        <pc:picChg chg="add mod">
          <ac:chgData name="Haritha Pv" userId="a65650d0e3c402c6" providerId="LiveId" clId="{D3502C1F-0375-4071-AD68-FF2F466D45FF}" dt="2024-08-13T04:38:52.597" v="2761" actId="1076"/>
          <ac:picMkLst>
            <pc:docMk/>
            <pc:sldMk cId="386422437" sldId="256"/>
            <ac:picMk id="1026" creationId="{8B27BC81-2609-7C96-6A0A-9F857908A40B}"/>
          </ac:picMkLst>
        </pc:picChg>
      </pc:sldChg>
      <pc:sldChg chg="addSp delSp modSp mod setBg">
        <pc:chgData name="Haritha Pv" userId="a65650d0e3c402c6" providerId="LiveId" clId="{D3502C1F-0375-4071-AD68-FF2F466D45FF}" dt="2024-08-13T04:38:31.643" v="2758" actId="2711"/>
        <pc:sldMkLst>
          <pc:docMk/>
          <pc:sldMk cId="79435955" sldId="257"/>
        </pc:sldMkLst>
        <pc:spChg chg="mod">
          <ac:chgData name="Haritha Pv" userId="a65650d0e3c402c6" providerId="LiveId" clId="{D3502C1F-0375-4071-AD68-FF2F466D45FF}" dt="2024-08-13T04:38:31.643" v="2758" actId="2711"/>
          <ac:spMkLst>
            <pc:docMk/>
            <pc:sldMk cId="79435955" sldId="257"/>
            <ac:spMk id="2" creationId="{E5F76B6E-2E47-9A71-5D6E-9B630FBAF323}"/>
          </ac:spMkLst>
        </pc:spChg>
        <pc:spChg chg="mod">
          <ac:chgData name="Haritha Pv" userId="a65650d0e3c402c6" providerId="LiveId" clId="{D3502C1F-0375-4071-AD68-FF2F466D45FF}" dt="2024-08-13T04:28:08.471" v="2108" actId="1076"/>
          <ac:spMkLst>
            <pc:docMk/>
            <pc:sldMk cId="79435955" sldId="257"/>
            <ac:spMk id="3" creationId="{A530F6D4-FAC1-5DAE-D080-5517B846C589}"/>
          </ac:spMkLst>
        </pc:spChg>
        <pc:spChg chg="add">
          <ac:chgData name="Haritha Pv" userId="a65650d0e3c402c6" providerId="LiveId" clId="{D3502C1F-0375-4071-AD68-FF2F466D45FF}" dt="2024-08-11T14:36:44.214" v="406"/>
          <ac:spMkLst>
            <pc:docMk/>
            <pc:sldMk cId="79435955" sldId="257"/>
            <ac:spMk id="4" creationId="{C5B6DD25-2B38-50BD-D794-52BF5F3AB671}"/>
          </ac:spMkLst>
        </pc:spChg>
        <pc:picChg chg="add del mod">
          <ac:chgData name="Haritha Pv" userId="a65650d0e3c402c6" providerId="LiveId" clId="{D3502C1F-0375-4071-AD68-FF2F466D45FF}" dt="2024-08-13T04:17:31.591" v="1581" actId="478"/>
          <ac:picMkLst>
            <pc:docMk/>
            <pc:sldMk cId="79435955" sldId="257"/>
            <ac:picMk id="5" creationId="{70395CA1-684B-23B9-C567-9F0FC922D096}"/>
          </ac:picMkLst>
        </pc:picChg>
        <pc:picChg chg="del mod">
          <ac:chgData name="Haritha Pv" userId="a65650d0e3c402c6" providerId="LiveId" clId="{D3502C1F-0375-4071-AD68-FF2F466D45FF}" dt="2024-08-11T14:36:40.160" v="405" actId="478"/>
          <ac:picMkLst>
            <pc:docMk/>
            <pc:sldMk cId="79435955" sldId="257"/>
            <ac:picMk id="5" creationId="{9EF15B23-B6EC-13BF-309E-FF5BB89168DE}"/>
          </ac:picMkLst>
        </pc:picChg>
        <pc:picChg chg="add del mod">
          <ac:chgData name="Haritha Pv" userId="a65650d0e3c402c6" providerId="LiveId" clId="{D3502C1F-0375-4071-AD68-FF2F466D45FF}" dt="2024-08-11T14:46:10.047" v="455" actId="478"/>
          <ac:picMkLst>
            <pc:docMk/>
            <pc:sldMk cId="79435955" sldId="257"/>
            <ac:picMk id="6" creationId="{5666A667-3DEA-A6EB-9737-3A7D2DBADEDB}"/>
          </ac:picMkLst>
        </pc:picChg>
        <pc:picChg chg="add mod">
          <ac:chgData name="Haritha Pv" userId="a65650d0e3c402c6" providerId="LiveId" clId="{D3502C1F-0375-4071-AD68-FF2F466D45FF}" dt="2024-08-13T04:34:24.619" v="2540"/>
          <ac:picMkLst>
            <pc:docMk/>
            <pc:sldMk cId="79435955" sldId="257"/>
            <ac:picMk id="7" creationId="{76EE9735-AC53-7380-E04D-9FC6DF76DF88}"/>
          </ac:picMkLst>
        </pc:picChg>
      </pc:sldChg>
      <pc:sldChg chg="modSp mod">
        <pc:chgData name="Haritha Pv" userId="a65650d0e3c402c6" providerId="LiveId" clId="{D3502C1F-0375-4071-AD68-FF2F466D45FF}" dt="2024-08-13T04:47:57.010" v="2776" actId="20577"/>
        <pc:sldMkLst>
          <pc:docMk/>
          <pc:sldMk cId="4261115588" sldId="258"/>
        </pc:sldMkLst>
        <pc:spChg chg="mod">
          <ac:chgData name="Haritha Pv" userId="a65650d0e3c402c6" providerId="LiveId" clId="{D3502C1F-0375-4071-AD68-FF2F466D45FF}" dt="2024-08-13T04:38:39.420" v="2759" actId="2711"/>
          <ac:spMkLst>
            <pc:docMk/>
            <pc:sldMk cId="4261115588" sldId="258"/>
            <ac:spMk id="2" creationId="{D7B67CD8-8770-A45D-39F2-D1A3A6974772}"/>
          </ac:spMkLst>
        </pc:spChg>
        <pc:spChg chg="mod">
          <ac:chgData name="Haritha Pv" userId="a65650d0e3c402c6" providerId="LiveId" clId="{D3502C1F-0375-4071-AD68-FF2F466D45FF}" dt="2024-08-13T04:47:57.010" v="2776" actId="20577"/>
          <ac:spMkLst>
            <pc:docMk/>
            <pc:sldMk cId="4261115588" sldId="258"/>
            <ac:spMk id="3" creationId="{1CCD52EF-7684-1DAB-F3AD-365215ADC0C0}"/>
          </ac:spMkLst>
        </pc:spChg>
      </pc:sldChg>
      <pc:sldChg chg="addSp delSp modSp mod">
        <pc:chgData name="Haritha Pv" userId="a65650d0e3c402c6" providerId="LiveId" clId="{D3502C1F-0375-4071-AD68-FF2F466D45FF}" dt="2024-08-13T04:38:21.671" v="2757" actId="1076"/>
        <pc:sldMkLst>
          <pc:docMk/>
          <pc:sldMk cId="3043578661" sldId="259"/>
        </pc:sldMkLst>
        <pc:spChg chg="mod">
          <ac:chgData name="Haritha Pv" userId="a65650d0e3c402c6" providerId="LiveId" clId="{D3502C1F-0375-4071-AD68-FF2F466D45FF}" dt="2024-08-13T04:38:21.671" v="2757" actId="1076"/>
          <ac:spMkLst>
            <pc:docMk/>
            <pc:sldMk cId="3043578661" sldId="259"/>
            <ac:spMk id="2" creationId="{7E37609F-1A55-817A-8AD0-D2E26CBCE388}"/>
          </ac:spMkLst>
        </pc:spChg>
        <pc:spChg chg="add">
          <ac:chgData name="Haritha Pv" userId="a65650d0e3c402c6" providerId="LiveId" clId="{D3502C1F-0375-4071-AD68-FF2F466D45FF}" dt="2024-08-11T13:00:23.599" v="58"/>
          <ac:spMkLst>
            <pc:docMk/>
            <pc:sldMk cId="3043578661" sldId="259"/>
            <ac:spMk id="3" creationId="{C9BD1194-F923-7E1E-6B32-CC35F229AFD1}"/>
          </ac:spMkLst>
        </pc:spChg>
        <pc:spChg chg="del mod">
          <ac:chgData name="Haritha Pv" userId="a65650d0e3c402c6" providerId="LiveId" clId="{D3502C1F-0375-4071-AD68-FF2F466D45FF}" dt="2024-08-11T13:00:47.654" v="62"/>
          <ac:spMkLst>
            <pc:docMk/>
            <pc:sldMk cId="3043578661" sldId="259"/>
            <ac:spMk id="4" creationId="{2D4F0174-B003-9050-57F9-E21142C147F6}"/>
          </ac:spMkLst>
        </pc:spChg>
        <pc:spChg chg="add del mod">
          <ac:chgData name="Haritha Pv" userId="a65650d0e3c402c6" providerId="LiveId" clId="{D3502C1F-0375-4071-AD68-FF2F466D45FF}" dt="2024-08-11T13:01:01.774" v="63" actId="478"/>
          <ac:spMkLst>
            <pc:docMk/>
            <pc:sldMk cId="3043578661" sldId="259"/>
            <ac:spMk id="5" creationId="{295B8F49-7851-18B0-E5E1-4AFE23CFDD5B}"/>
          </ac:spMkLst>
        </pc:spChg>
        <pc:spChg chg="add mod">
          <ac:chgData name="Haritha Pv" userId="a65650d0e3c402c6" providerId="LiveId" clId="{D3502C1F-0375-4071-AD68-FF2F466D45FF}" dt="2024-08-11T13:31:03.495" v="137" actId="1076"/>
          <ac:spMkLst>
            <pc:docMk/>
            <pc:sldMk cId="3043578661" sldId="259"/>
            <ac:spMk id="6" creationId="{3E2A3AA3-4024-A3D5-D551-98029BEABA0E}"/>
          </ac:spMkLst>
        </pc:spChg>
        <pc:picChg chg="add mod">
          <ac:chgData name="Haritha Pv" userId="a65650d0e3c402c6" providerId="LiveId" clId="{D3502C1F-0375-4071-AD68-FF2F466D45FF}" dt="2024-08-11T13:30:54.604" v="135" actId="1076"/>
          <ac:picMkLst>
            <pc:docMk/>
            <pc:sldMk cId="3043578661" sldId="259"/>
            <ac:picMk id="1029" creationId="{838236B1-CF00-DD40-27AB-DA6F14A9B5C7}"/>
          </ac:picMkLst>
        </pc:picChg>
      </pc:sldChg>
      <pc:sldChg chg="addSp delSp modSp mod ord">
        <pc:chgData name="Haritha Pv" userId="a65650d0e3c402c6" providerId="LiveId" clId="{D3502C1F-0375-4071-AD68-FF2F466D45FF}" dt="2024-08-13T07:01:14.260" v="2962" actId="20577"/>
        <pc:sldMkLst>
          <pc:docMk/>
          <pc:sldMk cId="175467773" sldId="260"/>
        </pc:sldMkLst>
        <pc:spChg chg="mod">
          <ac:chgData name="Haritha Pv" userId="a65650d0e3c402c6" providerId="LiveId" clId="{D3502C1F-0375-4071-AD68-FF2F466D45FF}" dt="2024-08-13T04:40:39.625" v="2769" actId="1076"/>
          <ac:spMkLst>
            <pc:docMk/>
            <pc:sldMk cId="175467773" sldId="260"/>
            <ac:spMk id="2" creationId="{B59D89EA-DB8E-E59E-6C3F-A56D6B81293C}"/>
          </ac:spMkLst>
        </pc:spChg>
        <pc:spChg chg="add mod">
          <ac:chgData name="Haritha Pv" userId="a65650d0e3c402c6" providerId="LiveId" clId="{D3502C1F-0375-4071-AD68-FF2F466D45FF}" dt="2024-08-13T07:01:07.028" v="2957" actId="20577"/>
          <ac:spMkLst>
            <pc:docMk/>
            <pc:sldMk cId="175467773" sldId="260"/>
            <ac:spMk id="3" creationId="{9D3D04A5-4E05-099C-B418-EAE9143CDCCA}"/>
          </ac:spMkLst>
        </pc:spChg>
        <pc:spChg chg="mod">
          <ac:chgData name="Haritha Pv" userId="a65650d0e3c402c6" providerId="LiveId" clId="{D3502C1F-0375-4071-AD68-FF2F466D45FF}" dt="2024-08-13T07:01:14.260" v="2962" actId="20577"/>
          <ac:spMkLst>
            <pc:docMk/>
            <pc:sldMk cId="175467773" sldId="260"/>
            <ac:spMk id="7" creationId="{D0370148-9B28-646C-FEF2-C5B70D8008EB}"/>
          </ac:spMkLst>
        </pc:spChg>
        <pc:spChg chg="del mod">
          <ac:chgData name="Haritha Pv" userId="a65650d0e3c402c6" providerId="LiveId" clId="{D3502C1F-0375-4071-AD68-FF2F466D45FF}" dt="2024-08-12T05:17:10.763" v="578"/>
          <ac:spMkLst>
            <pc:docMk/>
            <pc:sldMk cId="175467773" sldId="260"/>
            <ac:spMk id="8" creationId="{A837BDF3-47D3-2AC2-79DD-50F0526B5ABE}"/>
          </ac:spMkLst>
        </pc:spChg>
      </pc:sldChg>
      <pc:sldChg chg="addSp delSp modSp mod setBg modClrScheme chgLayout">
        <pc:chgData name="Haritha Pv" userId="a65650d0e3c402c6" providerId="LiveId" clId="{D3502C1F-0375-4071-AD68-FF2F466D45FF}" dt="2024-08-13T15:44:27.466" v="3102" actId="20577"/>
        <pc:sldMkLst>
          <pc:docMk/>
          <pc:sldMk cId="3637540070" sldId="261"/>
        </pc:sldMkLst>
        <pc:spChg chg="mod ord">
          <ac:chgData name="Haritha Pv" userId="a65650d0e3c402c6" providerId="LiveId" clId="{D3502C1F-0375-4071-AD68-FF2F466D45FF}" dt="2024-08-13T04:39:20.017" v="2765" actId="20577"/>
          <ac:spMkLst>
            <pc:docMk/>
            <pc:sldMk cId="3637540070" sldId="261"/>
            <ac:spMk id="2" creationId="{1ADC85D2-CF46-6184-B215-9B3910C53DC2}"/>
          </ac:spMkLst>
        </pc:spChg>
        <pc:spChg chg="mod ord">
          <ac:chgData name="Haritha Pv" userId="a65650d0e3c402c6" providerId="LiveId" clId="{D3502C1F-0375-4071-AD68-FF2F466D45FF}" dt="2024-08-13T15:44:27.466" v="3102" actId="20577"/>
          <ac:spMkLst>
            <pc:docMk/>
            <pc:sldMk cId="3637540070" sldId="261"/>
            <ac:spMk id="3" creationId="{39EE8BB6-4179-0697-34B5-36BC00A9D3A3}"/>
          </ac:spMkLst>
        </pc:spChg>
        <pc:spChg chg="add del mod">
          <ac:chgData name="Haritha Pv" userId="a65650d0e3c402c6" providerId="LiveId" clId="{D3502C1F-0375-4071-AD68-FF2F466D45FF}" dt="2024-08-13T03:59:09.972" v="825" actId="478"/>
          <ac:spMkLst>
            <pc:docMk/>
            <pc:sldMk cId="3637540070" sldId="261"/>
            <ac:spMk id="4" creationId="{23AD61F3-2528-97C7-4E06-D0F255697DD8}"/>
          </ac:spMkLst>
        </pc:spChg>
        <pc:spChg chg="add mod">
          <ac:chgData name="Haritha Pv" userId="a65650d0e3c402c6" providerId="LiveId" clId="{D3502C1F-0375-4071-AD68-FF2F466D45FF}" dt="2024-08-13T04:27:03.985" v="2100" actId="1076"/>
          <ac:spMkLst>
            <pc:docMk/>
            <pc:sldMk cId="3637540070" sldId="261"/>
            <ac:spMk id="5" creationId="{FED794B7-ACB8-B675-210E-E7DEFAC5AE4F}"/>
          </ac:spMkLst>
        </pc:spChg>
        <pc:spChg chg="del">
          <ac:chgData name="Haritha Pv" userId="a65650d0e3c402c6" providerId="LiveId" clId="{D3502C1F-0375-4071-AD68-FF2F466D45FF}" dt="2024-08-11T13:09:34.318" v="81" actId="21"/>
          <ac:spMkLst>
            <pc:docMk/>
            <pc:sldMk cId="3637540070" sldId="261"/>
            <ac:spMk id="8" creationId="{32F12C5E-0057-E416-86F6-55AD58AF3A72}"/>
          </ac:spMkLst>
        </pc:spChg>
        <pc:spChg chg="add del mod ord">
          <ac:chgData name="Haritha Pv" userId="a65650d0e3c402c6" providerId="LiveId" clId="{D3502C1F-0375-4071-AD68-FF2F466D45FF}" dt="2024-08-13T03:58:28.391" v="812" actId="478"/>
          <ac:spMkLst>
            <pc:docMk/>
            <pc:sldMk cId="3637540070" sldId="261"/>
            <ac:spMk id="9" creationId="{C3C0F905-36AB-4189-1FD7-6132939E0B7A}"/>
          </ac:spMkLst>
        </pc:spChg>
        <pc:picChg chg="add del mod">
          <ac:chgData name="Haritha Pv" userId="a65650d0e3c402c6" providerId="LiveId" clId="{D3502C1F-0375-4071-AD68-FF2F466D45FF}" dt="2024-08-11T13:09:46.381" v="84" actId="21"/>
          <ac:picMkLst>
            <pc:docMk/>
            <pc:sldMk cId="3637540070" sldId="261"/>
            <ac:picMk id="4" creationId="{C07C4793-CC11-2D4A-640A-57BED7092F5C}"/>
          </ac:picMkLst>
        </pc:picChg>
        <pc:picChg chg="del">
          <ac:chgData name="Haritha Pv" userId="a65650d0e3c402c6" providerId="LiveId" clId="{D3502C1F-0375-4071-AD68-FF2F466D45FF}" dt="2024-08-10T19:23:47.378" v="25" actId="478"/>
          <ac:picMkLst>
            <pc:docMk/>
            <pc:sldMk cId="3637540070" sldId="261"/>
            <ac:picMk id="5" creationId="{F5EED70B-3148-3B14-34A4-8CDA79236CC4}"/>
          </ac:picMkLst>
        </pc:picChg>
        <pc:picChg chg="add mod">
          <ac:chgData name="Haritha Pv" userId="a65650d0e3c402c6" providerId="LiveId" clId="{D3502C1F-0375-4071-AD68-FF2F466D45FF}" dt="2024-08-13T04:27:01.983" v="2099" actId="1076"/>
          <ac:picMkLst>
            <pc:docMk/>
            <pc:sldMk cId="3637540070" sldId="261"/>
            <ac:picMk id="6" creationId="{A36FDFC5-6572-8A51-5292-10B6C8E1E819}"/>
          </ac:picMkLst>
        </pc:picChg>
        <pc:picChg chg="add mod">
          <ac:chgData name="Haritha Pv" userId="a65650d0e3c402c6" providerId="LiveId" clId="{D3502C1F-0375-4071-AD68-FF2F466D45FF}" dt="2024-08-13T04:27:07.254" v="2101" actId="1076"/>
          <ac:picMkLst>
            <pc:docMk/>
            <pc:sldMk cId="3637540070" sldId="261"/>
            <ac:picMk id="7" creationId="{89A29C47-2CE9-98CC-741A-D4F0B98AD0AD}"/>
          </ac:picMkLst>
        </pc:picChg>
        <pc:picChg chg="add del mod">
          <ac:chgData name="Haritha Pv" userId="a65650d0e3c402c6" providerId="LiveId" clId="{D3502C1F-0375-4071-AD68-FF2F466D45FF}" dt="2024-08-13T03:58:14.783" v="809" actId="478"/>
          <ac:picMkLst>
            <pc:docMk/>
            <pc:sldMk cId="3637540070" sldId="261"/>
            <ac:picMk id="8" creationId="{E80C6584-DC3A-234F-700D-F941D839D216}"/>
          </ac:picMkLst>
        </pc:picChg>
      </pc:sldChg>
      <pc:sldChg chg="addSp delSp modSp mod">
        <pc:chgData name="Haritha Pv" userId="a65650d0e3c402c6" providerId="LiveId" clId="{D3502C1F-0375-4071-AD68-FF2F466D45FF}" dt="2024-08-13T15:44:31.498" v="3103" actId="20577"/>
        <pc:sldMkLst>
          <pc:docMk/>
          <pc:sldMk cId="1380520628" sldId="262"/>
        </pc:sldMkLst>
        <pc:spChg chg="add mod">
          <ac:chgData name="Haritha Pv" userId="a65650d0e3c402c6" providerId="LiveId" clId="{D3502C1F-0375-4071-AD68-FF2F466D45FF}" dt="2024-08-13T04:39:28.133" v="2766" actId="2711"/>
          <ac:spMkLst>
            <pc:docMk/>
            <pc:sldMk cId="1380520628" sldId="262"/>
            <ac:spMk id="2" creationId="{2AD115E5-03F8-203F-F645-86683C6A2BBE}"/>
          </ac:spMkLst>
        </pc:spChg>
        <pc:spChg chg="mod">
          <ac:chgData name="Haritha Pv" userId="a65650d0e3c402c6" providerId="LiveId" clId="{D3502C1F-0375-4071-AD68-FF2F466D45FF}" dt="2024-08-13T15:39:44.079" v="3101" actId="1076"/>
          <ac:spMkLst>
            <pc:docMk/>
            <pc:sldMk cId="1380520628" sldId="262"/>
            <ac:spMk id="4" creationId="{17DD0E7B-B0AC-3610-5240-FC6A83F4FCFB}"/>
          </ac:spMkLst>
        </pc:spChg>
        <pc:spChg chg="add mod">
          <ac:chgData name="Haritha Pv" userId="a65650d0e3c402c6" providerId="LiveId" clId="{D3502C1F-0375-4071-AD68-FF2F466D45FF}" dt="2024-08-13T15:44:31.498" v="3103" actId="20577"/>
          <ac:spMkLst>
            <pc:docMk/>
            <pc:sldMk cId="1380520628" sldId="262"/>
            <ac:spMk id="7" creationId="{75315DF0-A103-9E06-3CB5-7733494B04D7}"/>
          </ac:spMkLst>
        </pc:spChg>
        <pc:spChg chg="del">
          <ac:chgData name="Haritha Pv" userId="a65650d0e3c402c6" providerId="LiveId" clId="{D3502C1F-0375-4071-AD68-FF2F466D45FF}" dt="2024-08-11T07:39:17.035" v="42" actId="21"/>
          <ac:spMkLst>
            <pc:docMk/>
            <pc:sldMk cId="1380520628" sldId="262"/>
            <ac:spMk id="10" creationId="{97C0997D-65DC-1DDB-4264-98A44C7D4A33}"/>
          </ac:spMkLst>
        </pc:spChg>
        <pc:picChg chg="add del mod">
          <ac:chgData name="Haritha Pv" userId="a65650d0e3c402c6" providerId="LiveId" clId="{D3502C1F-0375-4071-AD68-FF2F466D45FF}" dt="2024-08-11T14:06:05.280" v="228" actId="478"/>
          <ac:picMkLst>
            <pc:docMk/>
            <pc:sldMk cId="1380520628" sldId="262"/>
            <ac:picMk id="2" creationId="{22C59884-8EBE-2C8A-8DA2-E7ECF4170309}"/>
          </ac:picMkLst>
        </pc:picChg>
        <pc:picChg chg="add del mod">
          <ac:chgData name="Haritha Pv" userId="a65650d0e3c402c6" providerId="LiveId" clId="{D3502C1F-0375-4071-AD68-FF2F466D45FF}" dt="2024-08-10T19:22:21.854" v="12" actId="478"/>
          <ac:picMkLst>
            <pc:docMk/>
            <pc:sldMk cId="1380520628" sldId="262"/>
            <ac:picMk id="3" creationId="{810C49B2-5B40-35ED-31B3-E97EBC0DCB5F}"/>
          </ac:picMkLst>
        </pc:picChg>
        <pc:picChg chg="add del mod">
          <ac:chgData name="Haritha Pv" userId="a65650d0e3c402c6" providerId="LiveId" clId="{D3502C1F-0375-4071-AD68-FF2F466D45FF}" dt="2024-08-12T06:15:17.468" v="766" actId="478"/>
          <ac:picMkLst>
            <pc:docMk/>
            <pc:sldMk cId="1380520628" sldId="262"/>
            <ac:picMk id="3" creationId="{F5780FB6-24CC-CB22-6BA9-0580FD93F737}"/>
          </ac:picMkLst>
        </pc:picChg>
        <pc:picChg chg="add del mod">
          <ac:chgData name="Haritha Pv" userId="a65650d0e3c402c6" providerId="LiveId" clId="{D3502C1F-0375-4071-AD68-FF2F466D45FF}" dt="2024-08-12T06:15:03.139" v="760" actId="478"/>
          <ac:picMkLst>
            <pc:docMk/>
            <pc:sldMk cId="1380520628" sldId="262"/>
            <ac:picMk id="5" creationId="{25D38E3A-3FAE-92D8-CD7E-7751DCA9D7C3}"/>
          </ac:picMkLst>
        </pc:picChg>
        <pc:picChg chg="add del mod">
          <ac:chgData name="Haritha Pv" userId="a65650d0e3c402c6" providerId="LiveId" clId="{D3502C1F-0375-4071-AD68-FF2F466D45FF}" dt="2024-08-12T05:27:07.794" v="618" actId="478"/>
          <ac:picMkLst>
            <pc:docMk/>
            <pc:sldMk cId="1380520628" sldId="262"/>
            <ac:picMk id="6" creationId="{D5CBF246-B40C-9337-150A-37BFDA8EB82D}"/>
          </ac:picMkLst>
        </pc:picChg>
        <pc:picChg chg="add del mod">
          <ac:chgData name="Haritha Pv" userId="a65650d0e3c402c6" providerId="LiveId" clId="{D3502C1F-0375-4071-AD68-FF2F466D45FF}" dt="2024-08-11T07:39:37.377" v="47" actId="21"/>
          <ac:picMkLst>
            <pc:docMk/>
            <pc:sldMk cId="1380520628" sldId="262"/>
            <ac:picMk id="8" creationId="{7531CDC2-74E0-27F1-CCB7-5284A27F7AD3}"/>
          </ac:picMkLst>
        </pc:picChg>
        <pc:picChg chg="add mod">
          <ac:chgData name="Haritha Pv" userId="a65650d0e3c402c6" providerId="LiveId" clId="{D3502C1F-0375-4071-AD68-FF2F466D45FF}" dt="2024-08-13T04:30:45.247" v="2256" actId="14100"/>
          <ac:picMkLst>
            <pc:docMk/>
            <pc:sldMk cId="1380520628" sldId="262"/>
            <ac:picMk id="9" creationId="{2BCD21B6-1351-19D2-4921-F3DF39DA2B74}"/>
          </ac:picMkLst>
        </pc:picChg>
        <pc:picChg chg="add mod">
          <ac:chgData name="Haritha Pv" userId="a65650d0e3c402c6" providerId="LiveId" clId="{D3502C1F-0375-4071-AD68-FF2F466D45FF}" dt="2024-08-13T04:30:55.189" v="2258" actId="14100"/>
          <ac:picMkLst>
            <pc:docMk/>
            <pc:sldMk cId="1380520628" sldId="262"/>
            <ac:picMk id="11" creationId="{A7F12EB1-0CE2-38A6-B696-5D9A58EC839A}"/>
          </ac:picMkLst>
        </pc:picChg>
        <pc:picChg chg="del">
          <ac:chgData name="Haritha Pv" userId="a65650d0e3c402c6" providerId="LiveId" clId="{D3502C1F-0375-4071-AD68-FF2F466D45FF}" dt="2024-08-10T19:23:39.422" v="23" actId="478"/>
          <ac:picMkLst>
            <pc:docMk/>
            <pc:sldMk cId="1380520628" sldId="262"/>
            <ac:picMk id="11" creationId="{FF5BFCBF-2EF7-7AE7-393C-1E15C25F7532}"/>
          </ac:picMkLst>
        </pc:picChg>
      </pc:sldChg>
      <pc:sldChg chg="addSp delSp modSp mod delAnim modAnim">
        <pc:chgData name="Haritha Pv" userId="a65650d0e3c402c6" providerId="LiveId" clId="{D3502C1F-0375-4071-AD68-FF2F466D45FF}" dt="2024-08-13T15:39:08.819" v="3100" actId="14100"/>
        <pc:sldMkLst>
          <pc:docMk/>
          <pc:sldMk cId="1003450598" sldId="263"/>
        </pc:sldMkLst>
        <pc:spChg chg="del">
          <ac:chgData name="Haritha Pv" userId="a65650d0e3c402c6" providerId="LiveId" clId="{D3502C1F-0375-4071-AD68-FF2F466D45FF}" dt="2024-08-10T19:26:23.398" v="33" actId="478"/>
          <ac:spMkLst>
            <pc:docMk/>
            <pc:sldMk cId="1003450598" sldId="263"/>
            <ac:spMk id="2" creationId="{7478D11F-4A9D-EE6D-FF4B-EBFD7C12C69D}"/>
          </ac:spMkLst>
        </pc:spChg>
        <pc:spChg chg="add mod">
          <ac:chgData name="Haritha Pv" userId="a65650d0e3c402c6" providerId="LiveId" clId="{D3502C1F-0375-4071-AD68-FF2F466D45FF}" dt="2024-08-13T15:38:51.336" v="3098" actId="1076"/>
          <ac:spMkLst>
            <pc:docMk/>
            <pc:sldMk cId="1003450598" sldId="263"/>
            <ac:spMk id="2" creationId="{DB55606B-243F-8150-457E-01205905A920}"/>
          </ac:spMkLst>
        </pc:spChg>
        <pc:spChg chg="add del mod">
          <ac:chgData name="Haritha Pv" userId="a65650d0e3c402c6" providerId="LiveId" clId="{D3502C1F-0375-4071-AD68-FF2F466D45FF}" dt="2024-08-12T06:14:12.972" v="754"/>
          <ac:spMkLst>
            <pc:docMk/>
            <pc:sldMk cId="1003450598" sldId="263"/>
            <ac:spMk id="3" creationId="{1FCE97A5-58E3-DA81-372C-01664A7BDD3F}"/>
          </ac:spMkLst>
        </pc:spChg>
        <pc:spChg chg="del">
          <ac:chgData name="Haritha Pv" userId="a65650d0e3c402c6" providerId="LiveId" clId="{D3502C1F-0375-4071-AD68-FF2F466D45FF}" dt="2024-08-10T19:15:17.417" v="0"/>
          <ac:spMkLst>
            <pc:docMk/>
            <pc:sldMk cId="1003450598" sldId="263"/>
            <ac:spMk id="3" creationId="{AFD72EEC-7722-4032-194C-9E07B747AA1D}"/>
          </ac:spMkLst>
        </pc:spChg>
        <pc:picChg chg="add del mod">
          <ac:chgData name="Haritha Pv" userId="a65650d0e3c402c6" providerId="LiveId" clId="{D3502C1F-0375-4071-AD68-FF2F466D45FF}" dt="2024-08-12T06:10:14.652" v="753" actId="478"/>
          <ac:picMkLst>
            <pc:docMk/>
            <pc:sldMk cId="1003450598" sldId="263"/>
            <ac:picMk id="4" creationId="{D68E95C3-CE89-A6CB-AA1C-98C7E671A8A9}"/>
          </ac:picMkLst>
        </pc:picChg>
        <pc:picChg chg="add mod">
          <ac:chgData name="Haritha Pv" userId="a65650d0e3c402c6" providerId="LiveId" clId="{D3502C1F-0375-4071-AD68-FF2F466D45FF}" dt="2024-08-13T15:39:08.819" v="3100" actId="14100"/>
          <ac:picMkLst>
            <pc:docMk/>
            <pc:sldMk cId="1003450598" sldId="263"/>
            <ac:picMk id="5" creationId="{4CC336F3-A9F5-99FC-A2DE-1C7DD2B1F590}"/>
          </ac:picMkLst>
        </pc:picChg>
      </pc:sldChg>
      <pc:sldChg chg="addSp delSp modSp new del mod chgLayout">
        <pc:chgData name="Haritha Pv" userId="a65650d0e3c402c6" providerId="LiveId" clId="{D3502C1F-0375-4071-AD68-FF2F466D45FF}" dt="2024-08-12T06:56:26.452" v="800" actId="47"/>
        <pc:sldMkLst>
          <pc:docMk/>
          <pc:sldMk cId="3928231172" sldId="264"/>
        </pc:sldMkLst>
        <pc:spChg chg="mod ord">
          <ac:chgData name="Haritha Pv" userId="a65650d0e3c402c6" providerId="LiveId" clId="{D3502C1F-0375-4071-AD68-FF2F466D45FF}" dt="2024-08-11T14:25:36.369" v="365" actId="2711"/>
          <ac:spMkLst>
            <pc:docMk/>
            <pc:sldMk cId="3928231172" sldId="264"/>
            <ac:spMk id="2" creationId="{609CD795-3571-2007-1B4A-798FF5461F20}"/>
          </ac:spMkLst>
        </pc:spChg>
        <pc:spChg chg="del">
          <ac:chgData name="Haritha Pv" userId="a65650d0e3c402c6" providerId="LiveId" clId="{D3502C1F-0375-4071-AD68-FF2F466D45FF}" dt="2024-08-11T13:46:57.723" v="155"/>
          <ac:spMkLst>
            <pc:docMk/>
            <pc:sldMk cId="3928231172" sldId="264"/>
            <ac:spMk id="3" creationId="{7E26E253-18D6-BD2B-D421-654DD14AF856}"/>
          </ac:spMkLst>
        </pc:spChg>
        <pc:spChg chg="add mod">
          <ac:chgData name="Haritha Pv" userId="a65650d0e3c402c6" providerId="LiveId" clId="{D3502C1F-0375-4071-AD68-FF2F466D45FF}" dt="2024-08-12T05:36:35.988" v="704" actId="20577"/>
          <ac:spMkLst>
            <pc:docMk/>
            <pc:sldMk cId="3928231172" sldId="264"/>
            <ac:spMk id="5" creationId="{3DBDACC0-F194-C138-D97D-2DD4720A0873}"/>
          </ac:spMkLst>
        </pc:spChg>
        <pc:picChg chg="add mod ord modCrop">
          <ac:chgData name="Haritha Pv" userId="a65650d0e3c402c6" providerId="LiveId" clId="{D3502C1F-0375-4071-AD68-FF2F466D45FF}" dt="2024-08-11T13:50:45.864" v="202" actId="1076"/>
          <ac:picMkLst>
            <pc:docMk/>
            <pc:sldMk cId="3928231172" sldId="264"/>
            <ac:picMk id="4" creationId="{C29B4BF7-576A-030A-6808-A5CCEA456F7D}"/>
          </ac:picMkLst>
        </pc:picChg>
      </pc:sldChg>
      <pc:sldChg chg="addSp delSp modSp new mod">
        <pc:chgData name="Haritha Pv" userId="a65650d0e3c402c6" providerId="LiveId" clId="{D3502C1F-0375-4071-AD68-FF2F466D45FF}" dt="2024-08-13T15:44:39.474" v="3105" actId="20577"/>
        <pc:sldMkLst>
          <pc:docMk/>
          <pc:sldMk cId="629797678" sldId="265"/>
        </pc:sldMkLst>
        <pc:spChg chg="del">
          <ac:chgData name="Haritha Pv" userId="a65650d0e3c402c6" providerId="LiveId" clId="{D3502C1F-0375-4071-AD68-FF2F466D45FF}" dt="2024-08-11T07:39:28.943" v="45" actId="478"/>
          <ac:spMkLst>
            <pc:docMk/>
            <pc:sldMk cId="629797678" sldId="265"/>
            <ac:spMk id="2" creationId="{DAFB7453-9A5B-ED3E-8848-9C870E8991B4}"/>
          </ac:spMkLst>
        </pc:spChg>
        <pc:spChg chg="del">
          <ac:chgData name="Haritha Pv" userId="a65650d0e3c402c6" providerId="LiveId" clId="{D3502C1F-0375-4071-AD68-FF2F466D45FF}" dt="2024-08-11T07:39:21.248" v="43"/>
          <ac:spMkLst>
            <pc:docMk/>
            <pc:sldMk cId="629797678" sldId="265"/>
            <ac:spMk id="3" creationId="{1F74E6D4-26A4-FA81-564C-C2584F4B3090}"/>
          </ac:spMkLst>
        </pc:spChg>
        <pc:spChg chg="add mod">
          <ac:chgData name="Haritha Pv" userId="a65650d0e3c402c6" providerId="LiveId" clId="{D3502C1F-0375-4071-AD68-FF2F466D45FF}" dt="2024-08-13T15:44:39.474" v="3105" actId="20577"/>
          <ac:spMkLst>
            <pc:docMk/>
            <pc:sldMk cId="629797678" sldId="265"/>
            <ac:spMk id="4" creationId="{28045CCC-C3C9-5116-D170-FEA736DA096B}"/>
          </ac:spMkLst>
        </pc:spChg>
        <pc:spChg chg="add mod">
          <ac:chgData name="Haritha Pv" userId="a65650d0e3c402c6" providerId="LiveId" clId="{D3502C1F-0375-4071-AD68-FF2F466D45FF}" dt="2024-08-12T05:27:53.979" v="627" actId="1076"/>
          <ac:spMkLst>
            <pc:docMk/>
            <pc:sldMk cId="629797678" sldId="265"/>
            <ac:spMk id="9" creationId="{2D33543A-F803-7682-3145-BC24D7582F29}"/>
          </ac:spMkLst>
        </pc:spChg>
        <pc:picChg chg="add mod">
          <ac:chgData name="Haritha Pv" userId="a65650d0e3c402c6" providerId="LiveId" clId="{D3502C1F-0375-4071-AD68-FF2F466D45FF}" dt="2024-08-12T05:26:20.962" v="616" actId="1076"/>
          <ac:picMkLst>
            <pc:docMk/>
            <pc:sldMk cId="629797678" sldId="265"/>
            <ac:picMk id="3" creationId="{BDBB1232-54DA-EDD0-D8D2-EED95ACBF538}"/>
          </ac:picMkLst>
        </pc:picChg>
        <pc:picChg chg="add mod">
          <ac:chgData name="Haritha Pv" userId="a65650d0e3c402c6" providerId="LiveId" clId="{D3502C1F-0375-4071-AD68-FF2F466D45FF}" dt="2024-08-12T05:26:17.874" v="615" actId="1076"/>
          <ac:picMkLst>
            <pc:docMk/>
            <pc:sldMk cId="629797678" sldId="265"/>
            <ac:picMk id="5" creationId="{DE9BAB49-622B-73FB-80E0-52BE10F2324C}"/>
          </ac:picMkLst>
        </pc:picChg>
        <pc:picChg chg="add del mod">
          <ac:chgData name="Haritha Pv" userId="a65650d0e3c402c6" providerId="LiveId" clId="{D3502C1F-0375-4071-AD68-FF2F466D45FF}" dt="2024-08-12T05:25:56.473" v="608" actId="478"/>
          <ac:picMkLst>
            <pc:docMk/>
            <pc:sldMk cId="629797678" sldId="265"/>
            <ac:picMk id="6" creationId="{EA33CBE1-EE09-614B-D1E8-9855ACA47E1A}"/>
          </ac:picMkLst>
        </pc:picChg>
        <pc:picChg chg="add del mod">
          <ac:chgData name="Haritha Pv" userId="a65650d0e3c402c6" providerId="LiveId" clId="{D3502C1F-0375-4071-AD68-FF2F466D45FF}" dt="2024-08-12T05:35:09.246" v="695" actId="478"/>
          <ac:picMkLst>
            <pc:docMk/>
            <pc:sldMk cId="629797678" sldId="265"/>
            <ac:picMk id="8" creationId="{8E03FE03-6895-9EFD-2C53-93E9305407DE}"/>
          </ac:picMkLst>
        </pc:picChg>
        <pc:picChg chg="add mod">
          <ac:chgData name="Haritha Pv" userId="a65650d0e3c402c6" providerId="LiveId" clId="{D3502C1F-0375-4071-AD68-FF2F466D45FF}" dt="2024-08-12T05:35:31.416" v="702" actId="14100"/>
          <ac:picMkLst>
            <pc:docMk/>
            <pc:sldMk cId="629797678" sldId="265"/>
            <ac:picMk id="11" creationId="{947BE2AF-A1F1-226D-B515-84F9829C26BF}"/>
          </ac:picMkLst>
        </pc:picChg>
      </pc:sldChg>
      <pc:sldChg chg="addSp delSp modSp new mod ord">
        <pc:chgData name="Haritha Pv" userId="a65650d0e3c402c6" providerId="LiveId" clId="{D3502C1F-0375-4071-AD68-FF2F466D45FF}" dt="2024-08-13T06:24:07.386" v="2791" actId="20577"/>
        <pc:sldMkLst>
          <pc:docMk/>
          <pc:sldMk cId="2277111918" sldId="266"/>
        </pc:sldMkLst>
        <pc:spChg chg="mod">
          <ac:chgData name="Haritha Pv" userId="a65650d0e3c402c6" providerId="LiveId" clId="{D3502C1F-0375-4071-AD68-FF2F466D45FF}" dt="2024-08-13T04:39:04.037" v="2762" actId="2711"/>
          <ac:spMkLst>
            <pc:docMk/>
            <pc:sldMk cId="2277111918" sldId="266"/>
            <ac:spMk id="2" creationId="{7E939678-C91D-4C65-8B93-7491DB47B18D}"/>
          </ac:spMkLst>
        </pc:spChg>
        <pc:spChg chg="del">
          <ac:chgData name="Haritha Pv" userId="a65650d0e3c402c6" providerId="LiveId" clId="{D3502C1F-0375-4071-AD68-FF2F466D45FF}" dt="2024-08-11T14:38:49.991" v="424"/>
          <ac:spMkLst>
            <pc:docMk/>
            <pc:sldMk cId="2277111918" sldId="266"/>
            <ac:spMk id="3" creationId="{44138D94-7203-90DE-D086-02D48BB9A3B8}"/>
          </ac:spMkLst>
        </pc:spChg>
        <pc:spChg chg="add mod">
          <ac:chgData name="Haritha Pv" userId="a65650d0e3c402c6" providerId="LiveId" clId="{D3502C1F-0375-4071-AD68-FF2F466D45FF}" dt="2024-08-13T06:24:07.386" v="2791" actId="20577"/>
          <ac:spMkLst>
            <pc:docMk/>
            <pc:sldMk cId="2277111918" sldId="266"/>
            <ac:spMk id="4" creationId="{11607734-814C-ED80-2CDE-D6392FB49961}"/>
          </ac:spMkLst>
        </pc:spChg>
        <pc:picChg chg="add mod">
          <ac:chgData name="Haritha Pv" userId="a65650d0e3c402c6" providerId="LiveId" clId="{D3502C1F-0375-4071-AD68-FF2F466D45FF}" dt="2024-08-13T04:05:35.450" v="1491" actId="14861"/>
          <ac:picMkLst>
            <pc:docMk/>
            <pc:sldMk cId="2277111918" sldId="266"/>
            <ac:picMk id="5" creationId="{D65A6114-D7A3-44E0-74AA-D2773CD72F44}"/>
          </ac:picMkLst>
        </pc:picChg>
      </pc:sldChg>
      <pc:sldChg chg="addSp modSp new mod">
        <pc:chgData name="Haritha Pv" userId="a65650d0e3c402c6" providerId="LiveId" clId="{D3502C1F-0375-4071-AD68-FF2F466D45FF}" dt="2024-08-13T04:40:33.699" v="2768" actId="2711"/>
        <pc:sldMkLst>
          <pc:docMk/>
          <pc:sldMk cId="2721458340" sldId="267"/>
        </pc:sldMkLst>
        <pc:spChg chg="mod">
          <ac:chgData name="Haritha Pv" userId="a65650d0e3c402c6" providerId="LiveId" clId="{D3502C1F-0375-4071-AD68-FF2F466D45FF}" dt="2024-08-13T04:40:33.699" v="2768" actId="2711"/>
          <ac:spMkLst>
            <pc:docMk/>
            <pc:sldMk cId="2721458340" sldId="267"/>
            <ac:spMk id="2" creationId="{99EF82F3-9170-722E-AC1B-2E2E6633AFE7}"/>
          </ac:spMkLst>
        </pc:spChg>
        <pc:spChg chg="mod">
          <ac:chgData name="Haritha Pv" userId="a65650d0e3c402c6" providerId="LiveId" clId="{D3502C1F-0375-4071-AD68-FF2F466D45FF}" dt="2024-08-11T16:26:46.326" v="576" actId="20577"/>
          <ac:spMkLst>
            <pc:docMk/>
            <pc:sldMk cId="2721458340" sldId="267"/>
            <ac:spMk id="3" creationId="{348E8942-0884-2EC7-DAA2-FA5591C79F33}"/>
          </ac:spMkLst>
        </pc:spChg>
        <pc:spChg chg="add">
          <ac:chgData name="Haritha Pv" userId="a65650d0e3c402c6" providerId="LiveId" clId="{D3502C1F-0375-4071-AD68-FF2F466D45FF}" dt="2024-08-11T16:18:31.696" v="474"/>
          <ac:spMkLst>
            <pc:docMk/>
            <pc:sldMk cId="2721458340" sldId="267"/>
            <ac:spMk id="4" creationId="{8F8003C5-38BB-156E-4078-C2D2D0566303}"/>
          </ac:spMkLst>
        </pc:spChg>
        <pc:spChg chg="add mod">
          <ac:chgData name="Haritha Pv" userId="a65650d0e3c402c6" providerId="LiveId" clId="{D3502C1F-0375-4071-AD68-FF2F466D45FF}" dt="2024-08-11T16:18:37.843" v="476"/>
          <ac:spMkLst>
            <pc:docMk/>
            <pc:sldMk cId="2721458340" sldId="267"/>
            <ac:spMk id="5" creationId="{347DA0D3-55D5-3CF6-158F-2195312717C0}"/>
          </ac:spMkLst>
        </pc:spChg>
        <pc:spChg chg="add mod">
          <ac:chgData name="Haritha Pv" userId="a65650d0e3c402c6" providerId="LiveId" clId="{D3502C1F-0375-4071-AD68-FF2F466D45FF}" dt="2024-08-11T16:18:56.015" v="481" actId="1076"/>
          <ac:spMkLst>
            <pc:docMk/>
            <pc:sldMk cId="2721458340" sldId="267"/>
            <ac:spMk id="6" creationId="{81C297E8-6299-086C-7B13-057047C1A7B3}"/>
          </ac:spMkLst>
        </pc:spChg>
        <pc:spChg chg="add">
          <ac:chgData name="Haritha Pv" userId="a65650d0e3c402c6" providerId="LiveId" clId="{D3502C1F-0375-4071-AD68-FF2F466D45FF}" dt="2024-08-11T16:19:22.609" v="483"/>
          <ac:spMkLst>
            <pc:docMk/>
            <pc:sldMk cId="2721458340" sldId="267"/>
            <ac:spMk id="7" creationId="{3ACF8BD3-FC53-F2B1-5E08-F65223645C64}"/>
          </ac:spMkLst>
        </pc:spChg>
      </pc:sldChg>
      <pc:sldChg chg="delSp modSp new mod">
        <pc:chgData name="Haritha Pv" userId="a65650d0e3c402c6" providerId="LiveId" clId="{D3502C1F-0375-4071-AD68-FF2F466D45FF}" dt="2024-08-13T04:40:51.128" v="2770" actId="2711"/>
        <pc:sldMkLst>
          <pc:docMk/>
          <pc:sldMk cId="3217892385" sldId="268"/>
        </pc:sldMkLst>
        <pc:spChg chg="mod">
          <ac:chgData name="Haritha Pv" userId="a65650d0e3c402c6" providerId="LiveId" clId="{D3502C1F-0375-4071-AD68-FF2F466D45FF}" dt="2024-08-13T04:40:51.128" v="2770" actId="2711"/>
          <ac:spMkLst>
            <pc:docMk/>
            <pc:sldMk cId="3217892385" sldId="268"/>
            <ac:spMk id="2" creationId="{42F12389-72EB-C34A-9ABA-28C398961FC5}"/>
          </ac:spMkLst>
        </pc:spChg>
        <pc:spChg chg="del">
          <ac:chgData name="Haritha Pv" userId="a65650d0e3c402c6" providerId="LiveId" clId="{D3502C1F-0375-4071-AD68-FF2F466D45FF}" dt="2024-08-11T16:20:03.415" v="487" actId="478"/>
          <ac:spMkLst>
            <pc:docMk/>
            <pc:sldMk cId="3217892385" sldId="268"/>
            <ac:spMk id="3" creationId="{C5D601D7-E665-1EC2-1471-876F1AD685D7}"/>
          </ac:spMkLst>
        </pc:spChg>
      </pc:sldChg>
      <pc:sldChg chg="new del">
        <pc:chgData name="Haritha Pv" userId="a65650d0e3c402c6" providerId="LiveId" clId="{D3502C1F-0375-4071-AD68-FF2F466D45FF}" dt="2024-08-13T04:54:48.859" v="2778" actId="47"/>
        <pc:sldMkLst>
          <pc:docMk/>
          <pc:sldMk cId="1273930191" sldId="269"/>
        </pc:sldMkLst>
      </pc:sldChg>
      <pc:sldMasterChg chg="setBg modSldLayout">
        <pc:chgData name="Haritha Pv" userId="a65650d0e3c402c6" providerId="LiveId" clId="{D3502C1F-0375-4071-AD68-FF2F466D45FF}" dt="2024-08-13T04:35:47.629" v="2738"/>
        <pc:sldMasterMkLst>
          <pc:docMk/>
          <pc:sldMasterMk cId="3377632538" sldId="2147483660"/>
        </pc:sldMasterMkLst>
        <pc:sldLayoutChg chg="setBg">
          <pc:chgData name="Haritha Pv" userId="a65650d0e3c402c6" providerId="LiveId" clId="{D3502C1F-0375-4071-AD68-FF2F466D45FF}" dt="2024-08-13T04:35:47.629" v="2738"/>
          <pc:sldLayoutMkLst>
            <pc:docMk/>
            <pc:sldMasterMk cId="3377632538" sldId="2147483660"/>
            <pc:sldLayoutMk cId="4263708755" sldId="2147483661"/>
          </pc:sldLayoutMkLst>
        </pc:sldLayoutChg>
        <pc:sldLayoutChg chg="setBg">
          <pc:chgData name="Haritha Pv" userId="a65650d0e3c402c6" providerId="LiveId" clId="{D3502C1F-0375-4071-AD68-FF2F466D45FF}" dt="2024-08-13T04:35:47.629" v="2738"/>
          <pc:sldLayoutMkLst>
            <pc:docMk/>
            <pc:sldMasterMk cId="3377632538" sldId="2147483660"/>
            <pc:sldLayoutMk cId="346954445" sldId="2147483662"/>
          </pc:sldLayoutMkLst>
        </pc:sldLayoutChg>
        <pc:sldLayoutChg chg="setBg">
          <pc:chgData name="Haritha Pv" userId="a65650d0e3c402c6" providerId="LiveId" clId="{D3502C1F-0375-4071-AD68-FF2F466D45FF}" dt="2024-08-13T04:35:47.629" v="2738"/>
          <pc:sldLayoutMkLst>
            <pc:docMk/>
            <pc:sldMasterMk cId="3377632538" sldId="2147483660"/>
            <pc:sldLayoutMk cId="4110016226" sldId="2147483663"/>
          </pc:sldLayoutMkLst>
        </pc:sldLayoutChg>
        <pc:sldLayoutChg chg="setBg">
          <pc:chgData name="Haritha Pv" userId="a65650d0e3c402c6" providerId="LiveId" clId="{D3502C1F-0375-4071-AD68-FF2F466D45FF}" dt="2024-08-13T04:35:47.629" v="2738"/>
          <pc:sldLayoutMkLst>
            <pc:docMk/>
            <pc:sldMasterMk cId="3377632538" sldId="2147483660"/>
            <pc:sldLayoutMk cId="2212128879" sldId="2147483664"/>
          </pc:sldLayoutMkLst>
        </pc:sldLayoutChg>
        <pc:sldLayoutChg chg="setBg">
          <pc:chgData name="Haritha Pv" userId="a65650d0e3c402c6" providerId="LiveId" clId="{D3502C1F-0375-4071-AD68-FF2F466D45FF}" dt="2024-08-13T04:35:47.629" v="2738"/>
          <pc:sldLayoutMkLst>
            <pc:docMk/>
            <pc:sldMasterMk cId="3377632538" sldId="2147483660"/>
            <pc:sldLayoutMk cId="1695568762" sldId="2147483665"/>
          </pc:sldLayoutMkLst>
        </pc:sldLayoutChg>
        <pc:sldLayoutChg chg="setBg">
          <pc:chgData name="Haritha Pv" userId="a65650d0e3c402c6" providerId="LiveId" clId="{D3502C1F-0375-4071-AD68-FF2F466D45FF}" dt="2024-08-13T04:35:47.629" v="2738"/>
          <pc:sldLayoutMkLst>
            <pc:docMk/>
            <pc:sldMasterMk cId="3377632538" sldId="2147483660"/>
            <pc:sldLayoutMk cId="521571337" sldId="2147483666"/>
          </pc:sldLayoutMkLst>
        </pc:sldLayoutChg>
        <pc:sldLayoutChg chg="setBg">
          <pc:chgData name="Haritha Pv" userId="a65650d0e3c402c6" providerId="LiveId" clId="{D3502C1F-0375-4071-AD68-FF2F466D45FF}" dt="2024-08-13T04:35:47.629" v="2738"/>
          <pc:sldLayoutMkLst>
            <pc:docMk/>
            <pc:sldMasterMk cId="3377632538" sldId="2147483660"/>
            <pc:sldLayoutMk cId="3733828324" sldId="2147483667"/>
          </pc:sldLayoutMkLst>
        </pc:sldLayoutChg>
        <pc:sldLayoutChg chg="setBg">
          <pc:chgData name="Haritha Pv" userId="a65650d0e3c402c6" providerId="LiveId" clId="{D3502C1F-0375-4071-AD68-FF2F466D45FF}" dt="2024-08-13T04:35:47.629" v="2738"/>
          <pc:sldLayoutMkLst>
            <pc:docMk/>
            <pc:sldMasterMk cId="3377632538" sldId="2147483660"/>
            <pc:sldLayoutMk cId="977714718" sldId="2147483668"/>
          </pc:sldLayoutMkLst>
        </pc:sldLayoutChg>
        <pc:sldLayoutChg chg="setBg">
          <pc:chgData name="Haritha Pv" userId="a65650d0e3c402c6" providerId="LiveId" clId="{D3502C1F-0375-4071-AD68-FF2F466D45FF}" dt="2024-08-13T04:35:47.629" v="2738"/>
          <pc:sldLayoutMkLst>
            <pc:docMk/>
            <pc:sldMasterMk cId="3377632538" sldId="2147483660"/>
            <pc:sldLayoutMk cId="647360133" sldId="2147483669"/>
          </pc:sldLayoutMkLst>
        </pc:sldLayoutChg>
        <pc:sldLayoutChg chg="setBg">
          <pc:chgData name="Haritha Pv" userId="a65650d0e3c402c6" providerId="LiveId" clId="{D3502C1F-0375-4071-AD68-FF2F466D45FF}" dt="2024-08-13T04:35:47.629" v="2738"/>
          <pc:sldLayoutMkLst>
            <pc:docMk/>
            <pc:sldMasterMk cId="3377632538" sldId="2147483660"/>
            <pc:sldLayoutMk cId="320054617" sldId="2147483670"/>
          </pc:sldLayoutMkLst>
        </pc:sldLayoutChg>
        <pc:sldLayoutChg chg="setBg">
          <pc:chgData name="Haritha Pv" userId="a65650d0e3c402c6" providerId="LiveId" clId="{D3502C1F-0375-4071-AD68-FF2F466D45FF}" dt="2024-08-13T04:35:47.629" v="2738"/>
          <pc:sldLayoutMkLst>
            <pc:docMk/>
            <pc:sldMasterMk cId="3377632538" sldId="2147483660"/>
            <pc:sldLayoutMk cId="1825869302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99761-2DCF-40BC-A763-122BE997D048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027E-4095-4E6C-9D98-4DB4A5D3EF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665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6027E-4095-4E6C-9D98-4DB4A5D3EF7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446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fld id="{32637B58-87C1-446D-BDA9-B06F4BCF7782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08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4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6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32637B58-87C1-446D-BDA9-B06F4BCF7782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4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6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28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6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71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28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14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60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000">
              <a:schemeClr val="accent4">
                <a:lumMod val="5000"/>
                <a:lumOff val="95000"/>
              </a:schemeClr>
            </a:gs>
            <a:gs pos="100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32637B58-87C1-446D-BDA9-B06F4BCF7782}" type="datetimeFigureOut">
              <a:rPr lang="en-US" smtClean="0"/>
              <a:pPr/>
              <a:t>8/13/2024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32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2616-4CA8-7727-D53E-FBE5C43F8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3665" y="1531274"/>
            <a:ext cx="9172198" cy="1674486"/>
          </a:xfrm>
        </p:spPr>
        <p:txBody>
          <a:bodyPr>
            <a:noAutofit/>
          </a:bodyPr>
          <a:lstStyle/>
          <a:p>
            <a:r>
              <a:rPr lang="en-US" sz="4800" b="1" dirty="0">
                <a:latin typeface="Arial Black" panose="020B0A04020102020204" pitchFamily="34" charset="0"/>
                <a:cs typeface="Arial" panose="020B0604020202020204" pitchFamily="34" charset="0"/>
              </a:rPr>
              <a:t>BASICS  OF STREAMLIT</a:t>
            </a:r>
            <a:endParaRPr lang="en-IN" sz="48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CD9599-393D-B7DC-7735-57FFBFFDD4DE}"/>
              </a:ext>
            </a:extLst>
          </p:cNvPr>
          <p:cNvSpPr txBox="1">
            <a:spLocks/>
          </p:cNvSpPr>
          <p:nvPr/>
        </p:nvSpPr>
        <p:spPr>
          <a:xfrm>
            <a:off x="7983793" y="3612798"/>
            <a:ext cx="2939846" cy="978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1600" b="1" kern="1200" cap="all" spc="3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HARITHA P V</a:t>
            </a:r>
          </a:p>
          <a:p>
            <a:r>
              <a:rPr lang="en-IN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MST03-0058</a:t>
            </a:r>
          </a:p>
        </p:txBody>
      </p:sp>
      <p:pic>
        <p:nvPicPr>
          <p:cNvPr id="1026" name="Picture 2" descr="Streamlit - YouTube">
            <a:extLst>
              <a:ext uri="{FF2B5EF4-FFF2-40B4-BE49-F238E27FC236}">
                <a16:creationId xmlns:a16="http://schemas.microsoft.com/office/drawing/2014/main" id="{8B27BC81-2609-7C96-6A0A-9F857908A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811" y="1616962"/>
            <a:ext cx="2113937" cy="203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22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D89EA-DB8E-E59E-6C3F-A56D6B812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84" y="412294"/>
            <a:ext cx="9914859" cy="1329004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STREAMLIT ARCHITECTURE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370148-9B28-646C-FEF2-C5B70D8008EB}"/>
              </a:ext>
            </a:extLst>
          </p:cNvPr>
          <p:cNvSpPr txBox="1"/>
          <p:nvPr/>
        </p:nvSpPr>
        <p:spPr>
          <a:xfrm>
            <a:off x="757084" y="1904086"/>
            <a:ext cx="4021394" cy="3860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solidFill>
                  <a:srgbClr val="C00000"/>
                </a:solidFill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📝</a:t>
            </a:r>
            <a:r>
              <a:rPr lang="en-I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Write Python Code</a:t>
            </a:r>
            <a:endParaRPr lang="en-IN" sz="2000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IN" sz="2000" kern="100" dirty="0">
                <a:solidFill>
                  <a:srgbClr val="C00000"/>
                </a:solidFill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⬇️</a:t>
            </a:r>
            <a:endParaRPr lang="en-IN" sz="2000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solidFill>
                  <a:srgbClr val="C00000"/>
                </a:solidFill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🔄</a:t>
            </a:r>
            <a:r>
              <a:rPr lang="en-I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Streamlit (Processes the Code)</a:t>
            </a:r>
            <a:endParaRPr lang="en-IN" sz="2000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IN" sz="2000" kern="100" dirty="0">
                <a:solidFill>
                  <a:srgbClr val="C00000"/>
                </a:solidFill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⬇️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solidFill>
                  <a:srgbClr val="C00000"/>
                </a:solidFill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⚙️</a:t>
            </a:r>
            <a:r>
              <a:rPr lang="en-I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Back-End (</a:t>
            </a:r>
            <a:r>
              <a:rPr lang="en-IN" sz="2000" b="1" kern="1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 side</a:t>
            </a:r>
            <a:r>
              <a:rPr lang="en-IN" sz="20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IN" sz="2000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solidFill>
                  <a:srgbClr val="C00000"/>
                </a:solidFill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     ⬇️</a:t>
            </a:r>
            <a:endParaRPr lang="en-IN" sz="2000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solidFill>
                  <a:srgbClr val="C00000"/>
                </a:solidFill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👁️‍🗨️</a:t>
            </a:r>
            <a:r>
              <a:rPr lang="en-I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Front-End (</a:t>
            </a:r>
            <a:r>
              <a:rPr lang="en-IN" sz="2000" b="1" kern="1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Client side</a:t>
            </a:r>
            <a:r>
              <a:rPr lang="en-IN" sz="20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IN" sz="2000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IN" sz="2000" kern="100" dirty="0">
                <a:solidFill>
                  <a:srgbClr val="C00000"/>
                </a:solidFill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⬇️</a:t>
            </a:r>
            <a:endParaRPr lang="en-IN" sz="2000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solidFill>
                  <a:srgbClr val="C00000"/>
                </a:solidFill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👨‍💻</a:t>
            </a:r>
            <a:r>
              <a:rPr lang="en-I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Interactions </a:t>
            </a:r>
            <a:endParaRPr lang="en-IN" sz="2000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D3D04A5-4E05-099C-B418-EAE9143CDC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40773" y="2057974"/>
            <a:ext cx="664330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Write Python Code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Define the app's functionality and interface in a Python script.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Streamlit (Processes the Code)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Streamlit processes the code to set up the app.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Back-End (Server side)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Handles data processing and logic behind the scenes.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Front-End (Client side)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user interface is displayed in the web browser.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Interactions (Via the Web App)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Users interact with the app, and these interactions are handled by the server.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7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F82F3-9170-722E-AC1B-2E2E6633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 Black" panose="020B0A0402010202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E8942-0884-2EC7-DAA2-FA5591C79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Streamlit is a Python framework for building interactive web apps quickly.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for creating data-driven applications and visualizations with minimal code.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Installing streamlit with ‘pip’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start building with a simple Python script.</a:t>
            </a:r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Streamlit allows real-time updates and easy deployment, enhancing rapid prototyping and data sharing.</a:t>
            </a:r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458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2389-72EB-C34A-9ABA-28C398961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759" y="2370307"/>
            <a:ext cx="9914859" cy="1329004"/>
          </a:xfrm>
        </p:spPr>
        <p:txBody>
          <a:bodyPr/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3217892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7CD8-8770-A45D-39F2-D1A3A697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" panose="020B0A04020102020204" pitchFamily="34" charset="0"/>
                <a:cs typeface="Arial" panose="020B0604020202020204" pitchFamily="34" charset="0"/>
              </a:rPr>
              <a:t>CONTENT</a:t>
            </a:r>
            <a:endParaRPr lang="en-IN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D52EF-7684-1DAB-F3AD-365215AD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256" y="2005778"/>
            <a:ext cx="9914860" cy="3244647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INTRODUCTION TO STREAMLIT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USE CASE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KEY FEATURES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STREAMLIT INSTALLATION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LAUNCHING A STREAMLIT APP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STREAMLIT ARCHITECHTURE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sz="2800" b="1" dirty="0">
              <a:solidFill>
                <a:schemeClr val="accent2"/>
              </a:solidFill>
              <a:latin typeface="Arial Rounded MT Bold" panose="020F0704030504030204" pitchFamily="34" charset="0"/>
            </a:endParaRP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1115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6B6E-2E47-9A71-5D6E-9B630FBA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 Black" panose="020B0A04020102020204" pitchFamily="34" charset="0"/>
                <a:cs typeface="Arial" panose="020B0604020202020204" pitchFamily="34" charset="0"/>
              </a:rPr>
              <a:t>INTRODUCTION TO STREAMLIT</a:t>
            </a:r>
            <a:endParaRPr lang="en-IN" sz="36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0F6D4-FAC1-5DAE-D080-5517B846C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555" y="2096653"/>
            <a:ext cx="5751871" cy="3999346"/>
          </a:xfrm>
        </p:spPr>
        <p:txBody>
          <a:bodyPr>
            <a:noAutofit/>
          </a:bodyPr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Streamlit is an open-source framework for building and deploying data apps quickly.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Simplifies the process of creating interactive web applications for data science and machine learning projects.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Streamlit apps update in real-time, perfect for quick prototyping and data sharing.</a:t>
            </a:r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Introduction to Streamlit">
            <a:extLst>
              <a:ext uri="{FF2B5EF4-FFF2-40B4-BE49-F238E27FC236}">
                <a16:creationId xmlns:a16="http://schemas.microsoft.com/office/drawing/2014/main" id="{C5B6DD25-2B38-50BD-D794-52BF5F3AB6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EE9735-AC53-7380-E04D-9FC6DF76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000" contras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2971" y="2096653"/>
            <a:ext cx="4762500" cy="3171825"/>
          </a:xfrm>
          <a:prstGeom prst="rect">
            <a:avLst/>
          </a:prstGeom>
          <a:pattFill prst="pct5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effectLst>
            <a:outerShdw blurRad="50800" dist="50800" dir="5400000" algn="ctr" rotWithShape="0">
              <a:schemeClr val="bg2">
                <a:lumMod val="90000"/>
              </a:schemeClr>
            </a:outerShdw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9435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9678-C91D-4C65-8B93-7491DB47B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Arial Black" panose="020B0A04020102020204" pitchFamily="34" charset="0"/>
                <a:cs typeface="Arial" panose="020B0604020202020204" pitchFamily="34" charset="0"/>
              </a:rPr>
              <a:t>USE CASES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1607734-814C-ED80-2CDE-D6392FB499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72224" y="1828995"/>
            <a:ext cx="598784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Visualization: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Build interactive dashboards for analyzing datasets.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ML Prototyping: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Rapidly prototype and showcase machine learning models.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Data-driven Apps: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Create applications like recommendation systems and financial calculators or any app.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A6114-D7A3-44E0-74AA-D2773CD72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84" y="2148961"/>
            <a:ext cx="4601498" cy="3284929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277111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609F-1A55-817A-8AD0-D2E26CBCE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775" y="426204"/>
            <a:ext cx="9914859" cy="1329004"/>
          </a:xfrm>
        </p:spPr>
        <p:txBody>
          <a:bodyPr/>
          <a:lstStyle/>
          <a:p>
            <a:r>
              <a:rPr lang="en-US" b="1" dirty="0">
                <a:latin typeface="Arial Black" panose="020B0A04020102020204" pitchFamily="34" charset="0"/>
                <a:cs typeface="Arial" panose="020B0604020202020204" pitchFamily="34" charset="0"/>
              </a:rPr>
              <a:t>KEY FEATURES</a:t>
            </a:r>
            <a:endParaRPr lang="en-IN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E2A3AA3-4024-A3D5-D551-98029BEABA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6775" y="1673866"/>
            <a:ext cx="6913562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Simple API: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Easily create interactive elements with familiar Python syntax.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Live Updates: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See real-time changes as you edit your code.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Widgets &amp; Components: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Customize interfaces with built-in widgets and tools.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Easy Deployment: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Quickly deploy apps to platforms.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Active Community: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Benefit from a growing ecosystem and vibrant user base. </a:t>
            </a:r>
          </a:p>
        </p:txBody>
      </p:sp>
      <p:pic>
        <p:nvPicPr>
          <p:cNvPr id="1029" name="Picture 5" descr="Word web showing connection of Streamlit to Python and other web skills.">
            <a:extLst>
              <a:ext uri="{FF2B5EF4-FFF2-40B4-BE49-F238E27FC236}">
                <a16:creationId xmlns:a16="http://schemas.microsoft.com/office/drawing/2014/main" id="{838236B1-CF00-DD40-27AB-DA6F14A9B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994" y="1255170"/>
            <a:ext cx="4218038" cy="37076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578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C85D2-CF46-6184-B215-9B3910C53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472" y="613572"/>
            <a:ext cx="10202248" cy="132589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 Black" panose="020B0A04020102020204" pitchFamily="34" charset="0"/>
                <a:cs typeface="Arial" panose="020B0604020202020204" pitchFamily="34" charset="0"/>
              </a:rPr>
              <a:t>STREAMLIT INSTALLATION</a:t>
            </a:r>
            <a:endParaRPr lang="en-IN" sz="32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E8BB6-4179-0697-34B5-36BC00A9D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7477" y="1946486"/>
            <a:ext cx="4610986" cy="4013237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 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the command prompt/terminal.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/>
              <a:t>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 streamlit.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29C47-2CE9-98CC-741A-D4F0B98AD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58" y="4744064"/>
            <a:ext cx="3578942" cy="707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6FDFC5-6572-8A51-5292-10B6C8E1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924" y="4652884"/>
            <a:ext cx="4596580" cy="78273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ED794B7-ACB8-B675-210E-E7DEFAC5AE4F}"/>
              </a:ext>
            </a:extLst>
          </p:cNvPr>
          <p:cNvSpPr/>
          <p:nvPr/>
        </p:nvSpPr>
        <p:spPr>
          <a:xfrm>
            <a:off x="5579467" y="4906296"/>
            <a:ext cx="688258" cy="3834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540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DD0E7B-B0AC-3610-5240-FC6A83F4FCFB}"/>
              </a:ext>
            </a:extLst>
          </p:cNvPr>
          <p:cNvSpPr txBox="1">
            <a:spLocks/>
          </p:cNvSpPr>
          <p:nvPr/>
        </p:nvSpPr>
        <p:spPr>
          <a:xfrm>
            <a:off x="6710515" y="1441481"/>
            <a:ext cx="4380272" cy="198751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streamlit in python file.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Add the app code.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15DF0-A103-9E06-3CB5-7733494B04D7}"/>
              </a:ext>
            </a:extLst>
          </p:cNvPr>
          <p:cNvSpPr txBox="1"/>
          <p:nvPr/>
        </p:nvSpPr>
        <p:spPr>
          <a:xfrm>
            <a:off x="751527" y="1524308"/>
            <a:ext cx="60960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 a python script file.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D21B6-1351-19D2-4921-F3DF39DA2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376" y="2953188"/>
            <a:ext cx="3900648" cy="3064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F12EB1-0CE2-38A6-B696-5D9A58EC8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55" y="2953188"/>
            <a:ext cx="3158495" cy="33001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D115E5-03F8-203F-F645-86683C6A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539" y="309510"/>
            <a:ext cx="10202248" cy="132589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LAUNCHING A STREAMLIT APP</a:t>
            </a:r>
          </a:p>
        </p:txBody>
      </p:sp>
    </p:spTree>
    <p:extLst>
      <p:ext uri="{BB962C8B-B14F-4D97-AF65-F5344CB8AC3E}">
        <p14:creationId xmlns:p14="http://schemas.microsoft.com/office/powerpoint/2010/main" val="1380520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045CCC-C3C9-5116-D170-FEA736DA096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71949" y="750896"/>
            <a:ext cx="4729315" cy="412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Launch your streamlit app.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  </a:t>
            </a:r>
          </a:p>
          <a:p>
            <a:pPr marL="0" indent="0">
              <a:buClr>
                <a:schemeClr val="accent2"/>
              </a:buClr>
              <a:buNone/>
            </a:pPr>
            <a:endParaRPr lang="en-IN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IN" dirty="0"/>
              <a:t>     </a:t>
            </a: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Streamlit app on localhost.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BAB49-622B-73FB-80E0-52BE10F23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1837977"/>
            <a:ext cx="4041058" cy="624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BB1232-54DA-EDD0-D8D2-EED95ACBF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478" y="1458832"/>
            <a:ext cx="5508218" cy="100843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D33543A-F803-7682-3145-BC24D7582F29}"/>
              </a:ext>
            </a:extLst>
          </p:cNvPr>
          <p:cNvSpPr/>
          <p:nvPr/>
        </p:nvSpPr>
        <p:spPr>
          <a:xfrm>
            <a:off x="5181600" y="1963050"/>
            <a:ext cx="914400" cy="3342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7BE2AF-A1F1-226D-B515-84F9829C2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109" y="3187538"/>
            <a:ext cx="9212826" cy="31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97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4CC336F3-A9F5-99FC-A2DE-1C7DD2B1F5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27587"/>
            <a:ext cx="12191999" cy="613041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5606B-243F-8150-457E-0120590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07" y="49163"/>
            <a:ext cx="10202248" cy="747251"/>
          </a:xfrm>
        </p:spPr>
        <p:txBody>
          <a:bodyPr>
            <a:normAutofit fontScale="90000"/>
          </a:bodyPr>
          <a:lstStyle/>
          <a:p>
            <a:pPr algn="ctr"/>
            <a:r>
              <a:rPr lang="en-IN" sz="2400" dirty="0">
                <a:latin typeface="Arial Black" panose="020B0A04020102020204" pitchFamily="34" charset="0"/>
              </a:rPr>
              <a:t>INSTALLATION AND LAUNCH OF STREAMLIT APP (VIDEO GUIDE)</a:t>
            </a:r>
          </a:p>
        </p:txBody>
      </p:sp>
    </p:spTree>
    <p:extLst>
      <p:ext uri="{BB962C8B-B14F-4D97-AF65-F5344CB8AC3E}">
        <p14:creationId xmlns:p14="http://schemas.microsoft.com/office/powerpoint/2010/main" val="100345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7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dOverlayVTI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 overlay</Template>
  <TotalTime>1015</TotalTime>
  <Words>420</Words>
  <Application>Microsoft Office PowerPoint</Application>
  <PresentationFormat>Widescreen</PresentationFormat>
  <Paragraphs>74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Black</vt:lpstr>
      <vt:lpstr>Arial Nova Light</vt:lpstr>
      <vt:lpstr>Arial Rounded MT Bold</vt:lpstr>
      <vt:lpstr>Calibri</vt:lpstr>
      <vt:lpstr>Elephant</vt:lpstr>
      <vt:lpstr>Segoe UI Emoji</vt:lpstr>
      <vt:lpstr>Wingdings</vt:lpstr>
      <vt:lpstr>ModOverlayVTI</vt:lpstr>
      <vt:lpstr>BASICS  OF STREAMLIT</vt:lpstr>
      <vt:lpstr>CONTENT</vt:lpstr>
      <vt:lpstr>INTRODUCTION TO STREAMLIT</vt:lpstr>
      <vt:lpstr>USE CASES</vt:lpstr>
      <vt:lpstr>KEY FEATURES</vt:lpstr>
      <vt:lpstr>STREAMLIT INSTALLATION</vt:lpstr>
      <vt:lpstr>LAUNCHING A STREAMLIT APP</vt:lpstr>
      <vt:lpstr>PowerPoint Presentation</vt:lpstr>
      <vt:lpstr>INSTALLATION AND LAUNCH OF STREAMLIT APP (VIDEO GUIDE)</vt:lpstr>
      <vt:lpstr>STREAMLIT ARCHITECTURE</vt:lpstr>
      <vt:lpstr>SUMMARY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Haritha Pv</dc:creator>
  <cp:lastModifiedBy>Haritha Pv</cp:lastModifiedBy>
  <cp:revision>1</cp:revision>
  <dcterms:created xsi:type="dcterms:W3CDTF">2024-08-10T13:40:38Z</dcterms:created>
  <dcterms:modified xsi:type="dcterms:W3CDTF">2024-08-13T15:44:46Z</dcterms:modified>
</cp:coreProperties>
</file>